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</p:sldIdLst>
  <p:sldSz cx="15119350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43F"/>
    <a:srgbClr val="EE8222"/>
    <a:srgbClr val="1E2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5"/>
    <p:restoredTop sz="94872"/>
  </p:normalViewPr>
  <p:slideViewPr>
    <p:cSldViewPr snapToGrid="0" snapToObjects="1" showGuides="1">
      <p:cViewPr>
        <p:scale>
          <a:sx n="64" d="100"/>
          <a:sy n="64" d="100"/>
        </p:scale>
        <p:origin x="516" y="48"/>
      </p:cViewPr>
      <p:guideLst>
        <p:guide orient="horz" pos="13482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2" name="図 11" descr="傘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2B21FD9-4C2F-EA4A-A148-4CC69C5CF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2"/>
            <a:ext cx="14401800" cy="42087800"/>
          </a:xfrm>
          <a:prstGeom prst="rect">
            <a:avLst/>
          </a:prstGeom>
        </p:spPr>
      </p:pic>
      <p:pic>
        <p:nvPicPr>
          <p:cNvPr id="14" name="図 13" descr="黒い背景と白い文字&#10;&#10;自動的に生成された説明">
            <a:extLst>
              <a:ext uri="{FF2B5EF4-FFF2-40B4-BE49-F238E27FC236}">
                <a16:creationId xmlns:a16="http://schemas.microsoft.com/office/drawing/2014/main" id="{8CBACFA8-0545-AD47-AE70-A04A8F76E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8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3" name="図 2" descr="テーブ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A03D689B-B3E2-734D-81CB-DDB5CF16A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1"/>
            <a:ext cx="144018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64074546-2214-924E-92CF-0275B1D5C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F1B69E-38B1-9643-88A1-1AA243F7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B236DD-5B21-6947-9A75-EF10E727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0E0DDF-3E98-604F-A5B2-E48E0808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2025A2AD-C53B-9643-B2C1-ACEF5AE3C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357981"/>
            <a:ext cx="143891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B1BCD390-E0DF-BB4A-953F-37E442B38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02016" y="720000"/>
            <a:ext cx="1364384" cy="64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2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3" r:id="rId3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kumimoji="1"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017D2174-1FB5-6349-973F-2AD21B074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575" y="25683974"/>
            <a:ext cx="6426200" cy="3924300"/>
          </a:xfrm>
          <a:prstGeom prst="rect">
            <a:avLst/>
          </a:prstGeom>
        </p:spPr>
      </p:pic>
      <p:pic>
        <p:nvPicPr>
          <p:cNvPr id="30" name="図 29" descr="ブラシ が含まれている画像&#10;&#10;自動的に生成された説明">
            <a:extLst>
              <a:ext uri="{FF2B5EF4-FFF2-40B4-BE49-F238E27FC236}">
                <a16:creationId xmlns:a16="http://schemas.microsoft.com/office/drawing/2014/main" id="{BC308D04-3D87-4944-9FB1-873415776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625" y="19683336"/>
            <a:ext cx="7150100" cy="4711700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636FAE9-CD29-7B44-A0E3-5A76362B4D8F}"/>
              </a:ext>
            </a:extLst>
          </p:cNvPr>
          <p:cNvSpPr txBox="1"/>
          <p:nvPr/>
        </p:nvSpPr>
        <p:spPr>
          <a:xfrm>
            <a:off x="992284" y="929401"/>
            <a:ext cx="8853465" cy="3132677"/>
          </a:xfrm>
          <a:prstGeom prst="rect">
            <a:avLst/>
          </a:prstGeom>
          <a:noFill/>
        </p:spPr>
        <p:txBody>
          <a:bodyPr wrap="square" lIns="90000" tIns="0" bIns="0" rtlCol="0">
            <a:noAutofit/>
          </a:bodyPr>
          <a:lstStyle/>
          <a:p>
            <a:pPr>
              <a:lnSpc>
                <a:spcPts val="8000"/>
              </a:lnSpc>
            </a:pPr>
            <a:r>
              <a:rPr kumimoji="1" lang="en-US" altLang="ja-JP" sz="72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Synthesis of </a:t>
            </a:r>
          </a:p>
          <a:p>
            <a:pPr>
              <a:lnSpc>
                <a:spcPts val="8000"/>
              </a:lnSpc>
            </a:pPr>
            <a:r>
              <a:rPr kumimoji="1" lang="en-US" altLang="ja-JP" sz="72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Carbon Nanotube </a:t>
            </a:r>
          </a:p>
          <a:p>
            <a:pPr>
              <a:lnSpc>
                <a:spcPts val="8000"/>
              </a:lnSpc>
            </a:pPr>
            <a:r>
              <a:rPr kumimoji="1" lang="en-US" altLang="ja-JP" sz="72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Composites</a:t>
            </a:r>
            <a:endParaRPr kumimoji="1" lang="ja-JP" altLang="en-US" sz="7200" b="1" dirty="0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0CBB4CF-CBCB-A44D-B94F-6D9A8E632B29}"/>
              </a:ext>
            </a:extLst>
          </p:cNvPr>
          <p:cNvSpPr txBox="1"/>
          <p:nvPr/>
        </p:nvSpPr>
        <p:spPr>
          <a:xfrm>
            <a:off x="992284" y="4577078"/>
            <a:ext cx="8853465" cy="2163964"/>
          </a:xfrm>
          <a:prstGeom prst="rect">
            <a:avLst/>
          </a:prstGeom>
          <a:noFill/>
        </p:spPr>
        <p:txBody>
          <a:bodyPr wrap="square" lIns="90000" tIns="0" bIns="0" rtlCol="0">
            <a:noAutofit/>
          </a:bodyPr>
          <a:lstStyle/>
          <a:p>
            <a:pPr>
              <a:lnSpc>
                <a:spcPts val="6100"/>
              </a:lnSpc>
            </a:pPr>
            <a:r>
              <a:rPr kumimoji="1" lang="en-US" altLang="ja-JP" sz="58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John Smith 1, </a:t>
            </a:r>
          </a:p>
          <a:p>
            <a:pPr>
              <a:lnSpc>
                <a:spcPts val="6100"/>
              </a:lnSpc>
            </a:pPr>
            <a:r>
              <a:rPr kumimoji="1" lang="en-US" altLang="ja-JP" sz="58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Jane Doe 2</a:t>
            </a:r>
            <a:endParaRPr kumimoji="1" lang="ja-JP" altLang="en-US" sz="5800" b="1" dirty="0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79006DA-3A1A-854A-AFCA-C35C85EA3942}"/>
              </a:ext>
            </a:extLst>
          </p:cNvPr>
          <p:cNvSpPr txBox="1"/>
          <p:nvPr/>
        </p:nvSpPr>
        <p:spPr>
          <a:xfrm>
            <a:off x="992284" y="6686891"/>
            <a:ext cx="8853465" cy="2163963"/>
          </a:xfrm>
          <a:prstGeom prst="rect">
            <a:avLst/>
          </a:prstGeom>
          <a:noFill/>
        </p:spPr>
        <p:txBody>
          <a:bodyPr wrap="square" lIns="72000" tIns="108000" rtlCol="0">
            <a:noAutofit/>
          </a:bodyPr>
          <a:lstStyle/>
          <a:p>
            <a:pPr>
              <a:lnSpc>
                <a:spcPts val="5400"/>
              </a:lnSpc>
              <a:spcBef>
                <a:spcPts val="600"/>
              </a:spcBef>
            </a:pPr>
            <a:r>
              <a:rPr kumimoji="1" lang="en-US" altLang="ja-JP" sz="40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	School of Agriculture, xx University	</a:t>
            </a:r>
          </a:p>
          <a:p>
            <a:pPr>
              <a:lnSpc>
                <a:spcPts val="5400"/>
              </a:lnSpc>
              <a:spcBef>
                <a:spcPts val="600"/>
              </a:spcBef>
            </a:pPr>
            <a:r>
              <a:rPr kumimoji="1" lang="en-US" altLang="ja-JP" sz="40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	xx Co., Ltd.</a:t>
            </a:r>
            <a:endParaRPr kumimoji="1" lang="ja-JP" altLang="en-US" sz="4000" b="1" dirty="0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44720AA-20D0-994A-A84A-92FCE6449B31}"/>
              </a:ext>
            </a:extLst>
          </p:cNvPr>
          <p:cNvSpPr txBox="1"/>
          <p:nvPr/>
        </p:nvSpPr>
        <p:spPr>
          <a:xfrm>
            <a:off x="1144402" y="11704842"/>
            <a:ext cx="12849595" cy="6727444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kumimoji="1" lang="en-US" altLang="ja-JP" sz="4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Highly effective synthesis of single-layered carbon nanotubes (CNT) succeeded</a:t>
            </a:r>
          </a:p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kumimoji="1" lang="en-US" altLang="ja-JP" sz="4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Synthesis of layered double hydroxide (LDH) in small particle and high dispersibility succeeded</a:t>
            </a:r>
          </a:p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kumimoji="1" lang="en-US" altLang="ja-JP" sz="4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Synthesis of CNT and LDH by coprecipitation process succeeded</a:t>
            </a:r>
          </a:p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kumimoji="1" lang="en-US" altLang="ja-JP" sz="4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Application as a new functional nanomaterials expected</a:t>
            </a:r>
            <a:endParaRPr kumimoji="1" lang="ja-JP" altLang="en-US" sz="4000" dirty="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557E32A-06F0-044E-96FE-1DCA77BF276C}"/>
              </a:ext>
            </a:extLst>
          </p:cNvPr>
          <p:cNvSpPr txBox="1"/>
          <p:nvPr/>
        </p:nvSpPr>
        <p:spPr>
          <a:xfrm>
            <a:off x="811624" y="36721211"/>
            <a:ext cx="13793723" cy="5455489"/>
          </a:xfrm>
          <a:prstGeom prst="rect">
            <a:avLst/>
          </a:prstGeom>
          <a:noFill/>
        </p:spPr>
        <p:txBody>
          <a:bodyPr wrap="square" lIns="72000" tIns="180000" rtlCol="0">
            <a:noAutofit/>
          </a:bodyPr>
          <a:lstStyle/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5"/>
              </a:buBlip>
            </a:pPr>
            <a:r>
              <a:rPr kumimoji="1" lang="en-US" altLang="ja-JP" sz="44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Talk with those who are interested in carbon nanotubes!(Medical material specialists are particularly welcomed!)</a:t>
            </a:r>
          </a:p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5"/>
              </a:buBlip>
            </a:pPr>
            <a:r>
              <a:rPr kumimoji="1" lang="en-US" altLang="ja-JP" sz="44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Collaboration with those who can work in structural analysis and electrochemical evaluation! </a:t>
            </a:r>
          </a:p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5"/>
              </a:buBlip>
            </a:pPr>
            <a:r>
              <a:rPr kumimoji="1" lang="en-US" altLang="ja-JP" sz="44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Applied development to highly sensitive voltammetry test available!</a:t>
            </a:r>
            <a:endParaRPr kumimoji="1" lang="ja-JP" altLang="en-US" sz="4400" dirty="0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E1230BA-5B53-C546-BFFD-6789E93D78CB}"/>
              </a:ext>
            </a:extLst>
          </p:cNvPr>
          <p:cNvSpPr txBox="1"/>
          <p:nvPr/>
        </p:nvSpPr>
        <p:spPr>
          <a:xfrm>
            <a:off x="3838280" y="18947286"/>
            <a:ext cx="7442791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en-US" altLang="ja-JP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Carbon Nano Tube (CNT)</a:t>
            </a:r>
            <a:endParaRPr kumimoji="1" lang="ja-JP" alt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1935FF4-C699-7542-B7A9-A7F6A95FE7F0}"/>
              </a:ext>
            </a:extLst>
          </p:cNvPr>
          <p:cNvSpPr txBox="1"/>
          <p:nvPr/>
        </p:nvSpPr>
        <p:spPr>
          <a:xfrm>
            <a:off x="2794000" y="24910036"/>
            <a:ext cx="10332418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en-US" altLang="ja-JP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Layered Double Hydroxide</a:t>
            </a:r>
            <a:r>
              <a:rPr kumimoji="1" lang="ja-JP" altLang="en-US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（</a:t>
            </a:r>
            <a:r>
              <a:rPr kumimoji="1" lang="en-US" altLang="ja-JP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LDH</a:t>
            </a:r>
            <a:r>
              <a:rPr kumimoji="1" lang="ja-JP" altLang="en-US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）</a:t>
            </a:r>
            <a:endParaRPr kumimoji="1" lang="ja-JP" alt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6EA4696-52F7-3443-9ABD-7F491897D912}"/>
              </a:ext>
            </a:extLst>
          </p:cNvPr>
          <p:cNvSpPr txBox="1"/>
          <p:nvPr/>
        </p:nvSpPr>
        <p:spPr>
          <a:xfrm>
            <a:off x="1676400" y="31713299"/>
            <a:ext cx="11785600" cy="1290162"/>
          </a:xfrm>
          <a:prstGeom prst="rect">
            <a:avLst/>
          </a:prstGeom>
          <a:solidFill>
            <a:srgbClr val="EE8222"/>
          </a:solidFill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kumimoji="1" lang="en-US" altLang="ja-JP" sz="55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 New Functional Nano Material</a:t>
            </a:r>
            <a:endParaRPr kumimoji="1" lang="ja-JP" altLang="en-US" sz="5500" b="1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7" name="下矢印 56">
            <a:extLst>
              <a:ext uri="{FF2B5EF4-FFF2-40B4-BE49-F238E27FC236}">
                <a16:creationId xmlns:a16="http://schemas.microsoft.com/office/drawing/2014/main" id="{6C49B80C-1666-FE40-B0B0-800C720B5DE9}"/>
              </a:ext>
            </a:extLst>
          </p:cNvPr>
          <p:cNvSpPr/>
          <p:nvPr/>
        </p:nvSpPr>
        <p:spPr>
          <a:xfrm>
            <a:off x="7059945" y="30015706"/>
            <a:ext cx="999460" cy="1290161"/>
          </a:xfrm>
          <a:prstGeom prst="downArrow">
            <a:avLst/>
          </a:prstGeom>
          <a:solidFill>
            <a:srgbClr val="EE8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860C9C65-714A-2442-A2DE-033AE84623F7}"/>
              </a:ext>
            </a:extLst>
          </p:cNvPr>
          <p:cNvGrpSpPr/>
          <p:nvPr/>
        </p:nvGrpSpPr>
        <p:grpSpPr>
          <a:xfrm>
            <a:off x="15330253" y="929401"/>
            <a:ext cx="3608362" cy="7376272"/>
            <a:chOff x="10614315" y="925619"/>
            <a:chExt cx="3608362" cy="7376272"/>
          </a:xfrm>
        </p:grpSpPr>
        <p:pic>
          <p:nvPicPr>
            <p:cNvPr id="59" name="図 58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2275831F-A9C0-7143-B396-C31C264D7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42677" y="5962705"/>
              <a:ext cx="1080000" cy="1080000"/>
            </a:xfrm>
            <a:prstGeom prst="rect">
              <a:avLst/>
            </a:prstGeom>
          </p:spPr>
        </p:pic>
        <p:pic>
          <p:nvPicPr>
            <p:cNvPr id="60" name="図 59" descr="記号 が含まれている画像&#10;&#10;自動的に生成された説明">
              <a:extLst>
                <a:ext uri="{FF2B5EF4-FFF2-40B4-BE49-F238E27FC236}">
                  <a16:creationId xmlns:a16="http://schemas.microsoft.com/office/drawing/2014/main" id="{8A6356CA-8318-C64C-B6DB-609B434A0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42677" y="4703435"/>
              <a:ext cx="1080000" cy="1080000"/>
            </a:xfrm>
            <a:prstGeom prst="rect">
              <a:avLst/>
            </a:prstGeom>
          </p:spPr>
        </p:pic>
        <p:pic>
          <p:nvPicPr>
            <p:cNvPr id="61" name="図 60" descr="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D95C7EEA-6FA5-4E48-B27C-58280758D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42677" y="3444163"/>
              <a:ext cx="1080000" cy="1080000"/>
            </a:xfrm>
            <a:prstGeom prst="rect">
              <a:avLst/>
            </a:prstGeom>
          </p:spPr>
        </p:pic>
        <p:pic>
          <p:nvPicPr>
            <p:cNvPr id="62" name="図 61" descr="黒い背景と白い文字のロゴ&#10;&#10;自動的に生成された説明">
              <a:extLst>
                <a:ext uri="{FF2B5EF4-FFF2-40B4-BE49-F238E27FC236}">
                  <a16:creationId xmlns:a16="http://schemas.microsoft.com/office/drawing/2014/main" id="{35128338-7A78-704B-9431-A68387DD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42677" y="2184891"/>
              <a:ext cx="1080000" cy="1080000"/>
            </a:xfrm>
            <a:prstGeom prst="rect">
              <a:avLst/>
            </a:prstGeom>
          </p:spPr>
        </p:pic>
        <p:pic>
          <p:nvPicPr>
            <p:cNvPr id="63" name="図 62" descr="花 が含まれている画像&#10;&#10;自動的に生成された説明">
              <a:extLst>
                <a:ext uri="{FF2B5EF4-FFF2-40B4-BE49-F238E27FC236}">
                  <a16:creationId xmlns:a16="http://schemas.microsoft.com/office/drawing/2014/main" id="{49212F90-C719-474A-BD63-23B54FC27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42677" y="925619"/>
              <a:ext cx="1080000" cy="1080000"/>
            </a:xfrm>
            <a:prstGeom prst="rect">
              <a:avLst/>
            </a:prstGeom>
          </p:spPr>
        </p:pic>
        <p:pic>
          <p:nvPicPr>
            <p:cNvPr id="64" name="図 63" descr="挿絵, 食品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713B45FF-D723-AE4E-88FC-67E102E10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97016" y="7216940"/>
              <a:ext cx="1080000" cy="1080000"/>
            </a:xfrm>
            <a:prstGeom prst="rect">
              <a:avLst/>
            </a:prstGeom>
          </p:spPr>
        </p:pic>
        <p:pic>
          <p:nvPicPr>
            <p:cNvPr id="65" name="図 64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C160F945-54B0-7140-A8EC-7F0617937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897016" y="5962705"/>
              <a:ext cx="1080000" cy="1080000"/>
            </a:xfrm>
            <a:prstGeom prst="rect">
              <a:avLst/>
            </a:prstGeom>
          </p:spPr>
        </p:pic>
        <p:pic>
          <p:nvPicPr>
            <p:cNvPr id="66" name="図 65" descr="抽象, 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13491F9-D821-2F41-BE3D-3CF8530E6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897016" y="4700411"/>
              <a:ext cx="1080000" cy="1080000"/>
            </a:xfrm>
            <a:prstGeom prst="rect">
              <a:avLst/>
            </a:prstGeom>
          </p:spPr>
        </p:pic>
        <p:pic>
          <p:nvPicPr>
            <p:cNvPr id="67" name="図 66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13772FD-4F40-4A41-8BA4-280367D96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897016" y="3442147"/>
              <a:ext cx="1080000" cy="1080000"/>
            </a:xfrm>
            <a:prstGeom prst="rect">
              <a:avLst/>
            </a:prstGeom>
          </p:spPr>
        </p:pic>
        <p:pic>
          <p:nvPicPr>
            <p:cNvPr id="68" name="図 67" descr="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8A699B62-D37A-0347-8537-043003612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897016" y="2183883"/>
              <a:ext cx="1080000" cy="1080000"/>
            </a:xfrm>
            <a:prstGeom prst="rect">
              <a:avLst/>
            </a:prstGeom>
          </p:spPr>
        </p:pic>
        <p:pic>
          <p:nvPicPr>
            <p:cNvPr id="69" name="図 68" descr="記号, 食品 が含まれている画像&#10;&#10;自動的に生成された説明">
              <a:extLst>
                <a:ext uri="{FF2B5EF4-FFF2-40B4-BE49-F238E27FC236}">
                  <a16:creationId xmlns:a16="http://schemas.microsoft.com/office/drawing/2014/main" id="{78317D1E-56B0-BC4C-AD08-382BCBD2A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897016" y="925619"/>
              <a:ext cx="1080000" cy="1080000"/>
            </a:xfrm>
            <a:prstGeom prst="rect">
              <a:avLst/>
            </a:prstGeom>
          </p:spPr>
        </p:pic>
        <p:pic>
          <p:nvPicPr>
            <p:cNvPr id="70" name="図 69" descr="文字が書かれている&#10;&#10;自動的に生成された説明">
              <a:extLst>
                <a:ext uri="{FF2B5EF4-FFF2-40B4-BE49-F238E27FC236}">
                  <a16:creationId xmlns:a16="http://schemas.microsoft.com/office/drawing/2014/main" id="{340B00E3-F019-924A-9D3B-BB17268A7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614315" y="7221891"/>
              <a:ext cx="1080000" cy="1080000"/>
            </a:xfrm>
            <a:prstGeom prst="rect">
              <a:avLst/>
            </a:prstGeom>
          </p:spPr>
        </p:pic>
        <p:pic>
          <p:nvPicPr>
            <p:cNvPr id="71" name="図 70" descr="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0C49A990-EE65-0044-B74A-DBDB2CC04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614315" y="5962705"/>
              <a:ext cx="1080000" cy="1080000"/>
            </a:xfrm>
            <a:prstGeom prst="rect">
              <a:avLst/>
            </a:prstGeom>
          </p:spPr>
        </p:pic>
        <p:pic>
          <p:nvPicPr>
            <p:cNvPr id="72" name="図 71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53F9A8D-DBF1-814C-8D41-EAAA73582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614315" y="4703520"/>
              <a:ext cx="1080000" cy="1080000"/>
            </a:xfrm>
            <a:prstGeom prst="rect">
              <a:avLst/>
            </a:prstGeom>
          </p:spPr>
        </p:pic>
        <p:pic>
          <p:nvPicPr>
            <p:cNvPr id="73" name="図 72" descr="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5B370CB4-CA3A-EB41-ADE2-F4CB0850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614315" y="3444335"/>
              <a:ext cx="1080000" cy="1080000"/>
            </a:xfrm>
            <a:prstGeom prst="rect">
              <a:avLst/>
            </a:prstGeom>
          </p:spPr>
        </p:pic>
        <p:pic>
          <p:nvPicPr>
            <p:cNvPr id="74" name="図 73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ABE63C9A-5D01-AA42-8F04-9A43E31D9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614315" y="2185150"/>
              <a:ext cx="1080000" cy="1080000"/>
            </a:xfrm>
            <a:prstGeom prst="rect">
              <a:avLst/>
            </a:prstGeom>
          </p:spPr>
        </p:pic>
        <p:pic>
          <p:nvPicPr>
            <p:cNvPr id="75" name="図 74" descr="食品, 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55A054C9-A079-BD45-B0F3-21B523DD0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614315" y="92561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2354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126</Words>
  <Application>Microsoft Office PowerPoint</Application>
  <PresentationFormat>ユーザー設定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中村景子</dc:creator>
  <cp:lastModifiedBy>北海道大学 女性研究者支援室</cp:lastModifiedBy>
  <cp:revision>28</cp:revision>
  <cp:lastPrinted>2020-09-29T06:03:49Z</cp:lastPrinted>
  <dcterms:created xsi:type="dcterms:W3CDTF">2020-01-17T03:06:56Z</dcterms:created>
  <dcterms:modified xsi:type="dcterms:W3CDTF">2020-09-30T01:29:49Z</dcterms:modified>
</cp:coreProperties>
</file>