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5119350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943F"/>
    <a:srgbClr val="EE8222"/>
    <a:srgbClr val="1E2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5"/>
    <p:restoredTop sz="94872"/>
  </p:normalViewPr>
  <p:slideViewPr>
    <p:cSldViewPr snapToGrid="0" snapToObjects="1" showGuides="1">
      <p:cViewPr>
        <p:scale>
          <a:sx n="60" d="100"/>
          <a:sy n="60" d="100"/>
        </p:scale>
        <p:origin x="990" y="-11190"/>
      </p:cViewPr>
      <p:guideLst>
        <p:guide orient="horz" pos="13482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9455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CD6FAF8A-B1B0-BA44-99A3-C2F496323BEC}" type="datetimeFigureOut">
              <a:rPr kumimoji="1" lang="ja-JP" altLang="en-US" smtClean="0"/>
              <a:t>2020/9/30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8285" y="39672756"/>
            <a:ext cx="5102781" cy="2278904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041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009984E9-718F-AE42-AAB1-94410B0E4D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2" name="図 11" descr="傘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D2B21FD9-4C2F-EA4A-A148-4CC69C5CF1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" y="357982"/>
            <a:ext cx="14401800" cy="42087800"/>
          </a:xfrm>
          <a:prstGeom prst="rect">
            <a:avLst/>
          </a:prstGeom>
        </p:spPr>
      </p:pic>
      <p:pic>
        <p:nvPicPr>
          <p:cNvPr id="14" name="図 13" descr="黒い背景と白い文字&#10;&#10;自動的に生成された説明">
            <a:extLst>
              <a:ext uri="{FF2B5EF4-FFF2-40B4-BE49-F238E27FC236}">
                <a16:creationId xmlns:a16="http://schemas.microsoft.com/office/drawing/2014/main" id="{8CBACFA8-0545-AD47-AE70-A04A8F76E1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06103" y="720000"/>
            <a:ext cx="1460296" cy="654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8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9455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CD6FAF8A-B1B0-BA44-99A3-C2F496323BEC}" type="datetimeFigureOut">
              <a:rPr kumimoji="1" lang="ja-JP" altLang="en-US" smtClean="0"/>
              <a:t>2020/9/30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8285" y="39672756"/>
            <a:ext cx="5102781" cy="2278904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041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009984E9-718F-AE42-AAB1-94410B0E4D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3" name="図 2" descr="テーブル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A03D689B-B3E2-734D-81CB-DDB5CF16A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" y="357981"/>
            <a:ext cx="14401800" cy="42087800"/>
          </a:xfrm>
          <a:prstGeom prst="rect">
            <a:avLst/>
          </a:prstGeom>
        </p:spPr>
      </p:pic>
      <p:pic>
        <p:nvPicPr>
          <p:cNvPr id="8" name="図 7" descr="黒い背景と白い文字&#10;&#10;自動的に生成された説明">
            <a:extLst>
              <a:ext uri="{FF2B5EF4-FFF2-40B4-BE49-F238E27FC236}">
                <a16:creationId xmlns:a16="http://schemas.microsoft.com/office/drawing/2014/main" id="{64074546-2214-924E-92CF-0275B1D5C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4000" y="720000"/>
            <a:ext cx="3962400" cy="77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3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9F1B69E-38B1-9643-88A1-1AA243F7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455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CD6FAF8A-B1B0-BA44-99A3-C2F496323BEC}" type="datetimeFigureOut">
              <a:rPr kumimoji="1" lang="ja-JP" altLang="en-US" smtClean="0"/>
              <a:t>2020/9/30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7B236DD-5B21-6947-9A75-EF10E727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8285" y="39672756"/>
            <a:ext cx="5102781" cy="2278904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70E0DDF-3E98-604F-A5B2-E48E08080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041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009984E9-718F-AE42-AAB1-94410B0E4D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2025A2AD-C53B-9643-B2C1-ACEF5AE3CF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125" y="357981"/>
            <a:ext cx="14389100" cy="42087800"/>
          </a:xfrm>
          <a:prstGeom prst="rect">
            <a:avLst/>
          </a:prstGeom>
        </p:spPr>
      </p:pic>
      <p:pic>
        <p:nvPicPr>
          <p:cNvPr id="8" name="図 7" descr="黒い背景と白い文字&#10;&#10;自動的に生成された説明">
            <a:extLst>
              <a:ext uri="{FF2B5EF4-FFF2-40B4-BE49-F238E27FC236}">
                <a16:creationId xmlns:a16="http://schemas.microsoft.com/office/drawing/2014/main" id="{B1BCD390-E0DF-BB4A-953F-37E442B381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4000" y="720000"/>
            <a:ext cx="3962400" cy="77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2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2" r:id="rId2"/>
    <p:sldLayoutId id="2147483683" r:id="rId3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kumimoji="1"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kumimoji="1"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BAF9682-691D-2440-A3CA-1C3865D4004D}"/>
              </a:ext>
            </a:extLst>
          </p:cNvPr>
          <p:cNvSpPr txBox="1"/>
          <p:nvPr/>
        </p:nvSpPr>
        <p:spPr>
          <a:xfrm>
            <a:off x="992284" y="929401"/>
            <a:ext cx="8853465" cy="3132677"/>
          </a:xfrm>
          <a:prstGeom prst="rect">
            <a:avLst/>
          </a:prstGeom>
          <a:noFill/>
        </p:spPr>
        <p:txBody>
          <a:bodyPr wrap="square" lIns="90000" tIns="0" bIns="0" rtlCol="0">
            <a:noAutofit/>
          </a:bodyPr>
          <a:lstStyle/>
          <a:p>
            <a:pPr>
              <a:lnSpc>
                <a:spcPts val="8000"/>
              </a:lnSpc>
            </a:pPr>
            <a:r>
              <a:rPr kumimoji="1" lang="en-US" altLang="ja-JP" sz="7200" b="1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Synthesis of </a:t>
            </a:r>
          </a:p>
          <a:p>
            <a:pPr>
              <a:lnSpc>
                <a:spcPts val="8000"/>
              </a:lnSpc>
            </a:pPr>
            <a:r>
              <a:rPr kumimoji="1" lang="en-US" altLang="ja-JP" sz="7200" b="1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Carbon Nanotube </a:t>
            </a:r>
          </a:p>
          <a:p>
            <a:pPr>
              <a:lnSpc>
                <a:spcPts val="8000"/>
              </a:lnSpc>
            </a:pPr>
            <a:r>
              <a:rPr kumimoji="1" lang="en-US" altLang="ja-JP" sz="7200" b="1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Composites</a:t>
            </a:r>
            <a:endParaRPr kumimoji="1" lang="ja-JP" altLang="en-US" sz="7200" b="1" dirty="0">
              <a:solidFill>
                <a:schemeClr val="bg1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A1DEF2DD-1671-BA4E-B197-E18D6285D5F1}"/>
              </a:ext>
            </a:extLst>
          </p:cNvPr>
          <p:cNvSpPr txBox="1"/>
          <p:nvPr/>
        </p:nvSpPr>
        <p:spPr>
          <a:xfrm>
            <a:off x="992284" y="4577078"/>
            <a:ext cx="8853465" cy="2163964"/>
          </a:xfrm>
          <a:prstGeom prst="rect">
            <a:avLst/>
          </a:prstGeom>
          <a:noFill/>
        </p:spPr>
        <p:txBody>
          <a:bodyPr wrap="square" lIns="90000" tIns="0" bIns="0" rtlCol="0">
            <a:noAutofit/>
          </a:bodyPr>
          <a:lstStyle/>
          <a:p>
            <a:pPr>
              <a:lnSpc>
                <a:spcPts val="6100"/>
              </a:lnSpc>
            </a:pPr>
            <a:r>
              <a:rPr kumimoji="1" lang="en-US" altLang="ja-JP" sz="5800" b="1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John Smith 1, </a:t>
            </a:r>
          </a:p>
          <a:p>
            <a:pPr>
              <a:lnSpc>
                <a:spcPts val="6100"/>
              </a:lnSpc>
            </a:pPr>
            <a:r>
              <a:rPr kumimoji="1" lang="en-US" altLang="ja-JP" sz="5800" b="1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Jane Doe 2</a:t>
            </a:r>
            <a:endParaRPr kumimoji="1" lang="ja-JP" altLang="en-US" sz="5800" b="1" dirty="0">
              <a:solidFill>
                <a:schemeClr val="bg1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FFB39C5-F452-1946-A26A-B5E5225C2707}"/>
              </a:ext>
            </a:extLst>
          </p:cNvPr>
          <p:cNvSpPr txBox="1"/>
          <p:nvPr/>
        </p:nvSpPr>
        <p:spPr>
          <a:xfrm>
            <a:off x="992284" y="6686891"/>
            <a:ext cx="8853465" cy="2163963"/>
          </a:xfrm>
          <a:prstGeom prst="rect">
            <a:avLst/>
          </a:prstGeom>
          <a:noFill/>
        </p:spPr>
        <p:txBody>
          <a:bodyPr wrap="square" lIns="72000" tIns="108000" rtlCol="0">
            <a:noAutofit/>
          </a:bodyPr>
          <a:lstStyle/>
          <a:p>
            <a:pPr>
              <a:lnSpc>
                <a:spcPts val="5400"/>
              </a:lnSpc>
              <a:spcBef>
                <a:spcPts val="600"/>
              </a:spcBef>
            </a:pPr>
            <a:r>
              <a:rPr kumimoji="1" lang="en-US" altLang="ja-JP" sz="4000" b="1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1	School of Agriculture, xx University	</a:t>
            </a:r>
          </a:p>
          <a:p>
            <a:pPr>
              <a:lnSpc>
                <a:spcPts val="5400"/>
              </a:lnSpc>
              <a:spcBef>
                <a:spcPts val="600"/>
              </a:spcBef>
            </a:pPr>
            <a:r>
              <a:rPr kumimoji="1" lang="en-US" altLang="ja-JP" sz="4000" b="1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2	xx Co., Ltd.</a:t>
            </a:r>
            <a:endParaRPr kumimoji="1" lang="ja-JP" altLang="en-US" sz="4000" b="1" dirty="0">
              <a:solidFill>
                <a:schemeClr val="bg1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E95132E-1035-F04A-AA9A-C52D397D79AD}"/>
              </a:ext>
            </a:extLst>
          </p:cNvPr>
          <p:cNvSpPr txBox="1"/>
          <p:nvPr/>
        </p:nvSpPr>
        <p:spPr>
          <a:xfrm>
            <a:off x="1144402" y="11635258"/>
            <a:ext cx="12849595" cy="6480449"/>
          </a:xfrm>
          <a:prstGeom prst="rect">
            <a:avLst/>
          </a:prstGeom>
          <a:noFill/>
        </p:spPr>
        <p:txBody>
          <a:bodyPr wrap="square" lIns="72000" tIns="360000" rtlCol="0">
            <a:noAutofit/>
          </a:bodyPr>
          <a:lstStyle/>
          <a:p>
            <a:pPr marL="643500" indent="-571500">
              <a:lnSpc>
                <a:spcPts val="50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2"/>
              </a:buBlip>
            </a:pPr>
            <a:r>
              <a:rPr kumimoji="1" lang="en-US" altLang="ja-JP" sz="4000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Highly effective synthesis of single-layered carbon nanotubes (CNT) succeeded</a:t>
            </a:r>
          </a:p>
          <a:p>
            <a:pPr marL="643500" indent="-571500">
              <a:lnSpc>
                <a:spcPts val="50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2"/>
              </a:buBlip>
            </a:pPr>
            <a:r>
              <a:rPr kumimoji="1" lang="en-US" altLang="ja-JP" sz="4000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Synthesis of layered double hydroxide (LDH) in small particle and high dispersibility succeeded</a:t>
            </a:r>
          </a:p>
          <a:p>
            <a:pPr marL="643500" indent="-571500">
              <a:lnSpc>
                <a:spcPts val="50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2"/>
              </a:buBlip>
            </a:pPr>
            <a:r>
              <a:rPr kumimoji="1" lang="en-US" altLang="ja-JP" sz="4000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Synthesis of CNT and LDH by coprecipitation process succeeded</a:t>
            </a:r>
          </a:p>
          <a:p>
            <a:pPr marL="643500" indent="-571500">
              <a:lnSpc>
                <a:spcPts val="50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2"/>
              </a:buBlip>
            </a:pPr>
            <a:r>
              <a:rPr kumimoji="1" lang="en-US" altLang="ja-JP" sz="4000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Application as a new functional nanomaterials expected</a:t>
            </a:r>
            <a:endParaRPr kumimoji="1" lang="ja-JP" altLang="en-US" sz="4000" dirty="0"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9F8987A-A1B7-B84D-8DC3-0B637E232D63}"/>
              </a:ext>
            </a:extLst>
          </p:cNvPr>
          <p:cNvSpPr txBox="1"/>
          <p:nvPr/>
        </p:nvSpPr>
        <p:spPr>
          <a:xfrm>
            <a:off x="720445" y="36730307"/>
            <a:ext cx="13697507" cy="5540640"/>
          </a:xfrm>
          <a:prstGeom prst="rect">
            <a:avLst/>
          </a:prstGeom>
          <a:noFill/>
        </p:spPr>
        <p:txBody>
          <a:bodyPr wrap="square" lIns="72000" tIns="180000" rtlCol="0">
            <a:noAutofit/>
          </a:bodyPr>
          <a:lstStyle/>
          <a:p>
            <a:pPr marL="643500" indent="-571500">
              <a:lnSpc>
                <a:spcPts val="50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3"/>
              </a:buBlip>
            </a:pPr>
            <a:r>
              <a:rPr kumimoji="1" lang="en-US" altLang="ja-JP" sz="4400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Talk with those who are interested in carbon nanotubes!(Medical material specialists are particularly welcomed!)</a:t>
            </a:r>
          </a:p>
          <a:p>
            <a:pPr marL="643500" indent="-571500">
              <a:lnSpc>
                <a:spcPts val="50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3"/>
              </a:buBlip>
            </a:pPr>
            <a:r>
              <a:rPr kumimoji="1" lang="en-US" altLang="ja-JP" sz="4400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Collaboration with those who can work in structural analysis and electrochemical evaluation! </a:t>
            </a:r>
          </a:p>
          <a:p>
            <a:pPr marL="643500" indent="-571500">
              <a:lnSpc>
                <a:spcPts val="50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3"/>
              </a:buBlip>
            </a:pPr>
            <a:r>
              <a:rPr kumimoji="1" lang="en-US" altLang="ja-JP" sz="4400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Applied development to highly sensitive voltammetry test available!</a:t>
            </a:r>
            <a:endParaRPr kumimoji="1" lang="ja-JP" altLang="en-US" sz="4400" dirty="0">
              <a:solidFill>
                <a:schemeClr val="bg1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6B2B0006-186A-4746-B382-7708E6A83ADF}"/>
              </a:ext>
            </a:extLst>
          </p:cNvPr>
          <p:cNvSpPr txBox="1"/>
          <p:nvPr/>
        </p:nvSpPr>
        <p:spPr>
          <a:xfrm>
            <a:off x="3838280" y="18947286"/>
            <a:ext cx="7442791" cy="6309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kumimoji="1" lang="en-US" altLang="ja-JP" sz="35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Carbon Nano Tube (CNT)</a:t>
            </a:r>
            <a:endParaRPr kumimoji="1" lang="ja-JP" alt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A32BDA9-2E8E-6142-B513-E3E939BBC854}"/>
              </a:ext>
            </a:extLst>
          </p:cNvPr>
          <p:cNvSpPr txBox="1"/>
          <p:nvPr/>
        </p:nvSpPr>
        <p:spPr>
          <a:xfrm>
            <a:off x="2794000" y="24910036"/>
            <a:ext cx="10332418" cy="6309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kumimoji="1" lang="en-US" altLang="ja-JP" sz="35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Layered Double Hydroxide</a:t>
            </a:r>
            <a:r>
              <a:rPr kumimoji="1" lang="ja-JP" altLang="en-US" sz="35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（</a:t>
            </a:r>
            <a:r>
              <a:rPr kumimoji="1" lang="en-US" altLang="ja-JP" sz="35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LDH</a:t>
            </a:r>
            <a:r>
              <a:rPr kumimoji="1" lang="ja-JP" altLang="en-US" sz="35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）</a:t>
            </a:r>
            <a:endParaRPr kumimoji="1" lang="ja-JP" alt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875B71DF-CF6E-3D42-A99D-37B7B62AA727}"/>
              </a:ext>
            </a:extLst>
          </p:cNvPr>
          <p:cNvSpPr txBox="1"/>
          <p:nvPr/>
        </p:nvSpPr>
        <p:spPr>
          <a:xfrm>
            <a:off x="1676400" y="31713299"/>
            <a:ext cx="11785600" cy="1290162"/>
          </a:xfrm>
          <a:prstGeom prst="rect">
            <a:avLst/>
          </a:prstGeom>
          <a:solidFill>
            <a:srgbClr val="1E2486"/>
          </a:solidFill>
          <a:effectLst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kumimoji="1" lang="en-US" altLang="ja-JP" sz="5500" b="1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A New Functional Nano Material</a:t>
            </a:r>
            <a:endParaRPr kumimoji="1" lang="ja-JP" altLang="en-US" sz="5500" b="1">
              <a:solidFill>
                <a:schemeClr val="bg1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57" name="下矢印 56">
            <a:extLst>
              <a:ext uri="{FF2B5EF4-FFF2-40B4-BE49-F238E27FC236}">
                <a16:creationId xmlns:a16="http://schemas.microsoft.com/office/drawing/2014/main" id="{4182964C-3F38-814F-8A0C-8B170F7FFA73}"/>
              </a:ext>
            </a:extLst>
          </p:cNvPr>
          <p:cNvSpPr/>
          <p:nvPr/>
        </p:nvSpPr>
        <p:spPr>
          <a:xfrm>
            <a:off x="7059945" y="30015706"/>
            <a:ext cx="999460" cy="1290161"/>
          </a:xfrm>
          <a:prstGeom prst="downArrow">
            <a:avLst/>
          </a:prstGeom>
          <a:solidFill>
            <a:srgbClr val="1E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0" name="図 59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9DCC1C84-C882-504D-A74E-5064FFB9D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575" y="25683974"/>
            <a:ext cx="6426200" cy="3924300"/>
          </a:xfrm>
          <a:prstGeom prst="rect">
            <a:avLst/>
          </a:prstGeom>
        </p:spPr>
      </p:pic>
      <p:pic>
        <p:nvPicPr>
          <p:cNvPr id="62" name="図 61" descr="ブラシ が含まれている画像&#10;&#10;自動的に生成された説明">
            <a:extLst>
              <a:ext uri="{FF2B5EF4-FFF2-40B4-BE49-F238E27FC236}">
                <a16:creationId xmlns:a16="http://schemas.microsoft.com/office/drawing/2014/main" id="{8267512F-6293-4541-AE92-F48583383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4625" y="19683336"/>
            <a:ext cx="7150100" cy="4711700"/>
          </a:xfrm>
          <a:prstGeom prst="rect">
            <a:avLst/>
          </a:prstGeom>
        </p:spPr>
      </p:pic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948F1722-A156-4A4B-9195-342EE1A910E5}"/>
              </a:ext>
            </a:extLst>
          </p:cNvPr>
          <p:cNvGrpSpPr/>
          <p:nvPr/>
        </p:nvGrpSpPr>
        <p:grpSpPr>
          <a:xfrm>
            <a:off x="15395320" y="834011"/>
            <a:ext cx="3608362" cy="7376272"/>
            <a:chOff x="10614315" y="925619"/>
            <a:chExt cx="3608362" cy="7376272"/>
          </a:xfrm>
        </p:grpSpPr>
        <p:pic>
          <p:nvPicPr>
            <p:cNvPr id="3" name="図 2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029B2C42-E5C1-1B4A-89C2-EF77E4AF4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142677" y="5962705"/>
              <a:ext cx="1080000" cy="1080000"/>
            </a:xfrm>
            <a:prstGeom prst="rect">
              <a:avLst/>
            </a:prstGeom>
          </p:spPr>
        </p:pic>
        <p:pic>
          <p:nvPicPr>
            <p:cNvPr id="5" name="図 4" descr="記号 が含まれている画像&#10;&#10;自動的に生成された説明">
              <a:extLst>
                <a:ext uri="{FF2B5EF4-FFF2-40B4-BE49-F238E27FC236}">
                  <a16:creationId xmlns:a16="http://schemas.microsoft.com/office/drawing/2014/main" id="{BDE49E53-F03C-1943-B5CC-03EDB0BD5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142677" y="4703435"/>
              <a:ext cx="1080000" cy="1080000"/>
            </a:xfrm>
            <a:prstGeom prst="rect">
              <a:avLst/>
            </a:prstGeom>
          </p:spPr>
        </p:pic>
        <p:pic>
          <p:nvPicPr>
            <p:cNvPr id="9" name="図 8" descr="記号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951876F5-70B4-154F-895A-FA354B5B5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142677" y="3444163"/>
              <a:ext cx="1080000" cy="1080000"/>
            </a:xfrm>
            <a:prstGeom prst="rect">
              <a:avLst/>
            </a:prstGeom>
          </p:spPr>
        </p:pic>
        <p:pic>
          <p:nvPicPr>
            <p:cNvPr id="17" name="図 16" descr="黒い背景と白い文字のロゴ&#10;&#10;自動的に生成された説明">
              <a:extLst>
                <a:ext uri="{FF2B5EF4-FFF2-40B4-BE49-F238E27FC236}">
                  <a16:creationId xmlns:a16="http://schemas.microsoft.com/office/drawing/2014/main" id="{4AF2073B-F0D0-144C-9677-3A6A1C8B0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142677" y="2184891"/>
              <a:ext cx="1080000" cy="1080000"/>
            </a:xfrm>
            <a:prstGeom prst="rect">
              <a:avLst/>
            </a:prstGeom>
          </p:spPr>
        </p:pic>
        <p:pic>
          <p:nvPicPr>
            <p:cNvPr id="25" name="図 24" descr="花 が含まれている画像&#10;&#10;自動的に生成された説明">
              <a:extLst>
                <a:ext uri="{FF2B5EF4-FFF2-40B4-BE49-F238E27FC236}">
                  <a16:creationId xmlns:a16="http://schemas.microsoft.com/office/drawing/2014/main" id="{A598E0E4-EA9A-E043-837B-A488533A9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142677" y="925619"/>
              <a:ext cx="1080000" cy="1080000"/>
            </a:xfrm>
            <a:prstGeom prst="rect">
              <a:avLst/>
            </a:prstGeom>
          </p:spPr>
        </p:pic>
        <p:pic>
          <p:nvPicPr>
            <p:cNvPr id="33" name="図 32" descr="挿絵, 食品, 記号 が含まれている画像&#10;&#10;自動的に生成された説明">
              <a:extLst>
                <a:ext uri="{FF2B5EF4-FFF2-40B4-BE49-F238E27FC236}">
                  <a16:creationId xmlns:a16="http://schemas.microsoft.com/office/drawing/2014/main" id="{8940D4F9-1992-BC46-8573-A97C65351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897016" y="7216940"/>
              <a:ext cx="1080000" cy="1080000"/>
            </a:xfrm>
            <a:prstGeom prst="rect">
              <a:avLst/>
            </a:prstGeom>
          </p:spPr>
        </p:pic>
        <p:pic>
          <p:nvPicPr>
            <p:cNvPr id="45" name="図 44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9072EB7E-F911-DE41-9C22-C67AE3F8E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897016" y="5962705"/>
              <a:ext cx="1080000" cy="1080000"/>
            </a:xfrm>
            <a:prstGeom prst="rect">
              <a:avLst/>
            </a:prstGeom>
          </p:spPr>
        </p:pic>
        <p:pic>
          <p:nvPicPr>
            <p:cNvPr id="49" name="図 48" descr="抽象, 記号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21E7C647-5508-A842-AA2F-D4AA88EF8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897016" y="4700411"/>
              <a:ext cx="1080000" cy="1080000"/>
            </a:xfrm>
            <a:prstGeom prst="rect">
              <a:avLst/>
            </a:prstGeom>
          </p:spPr>
        </p:pic>
        <p:pic>
          <p:nvPicPr>
            <p:cNvPr id="59" name="図 58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F8F28D9E-DAA0-5341-B181-88C165554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897016" y="3442147"/>
              <a:ext cx="1080000" cy="1080000"/>
            </a:xfrm>
            <a:prstGeom prst="rect">
              <a:avLst/>
            </a:prstGeom>
          </p:spPr>
        </p:pic>
        <p:pic>
          <p:nvPicPr>
            <p:cNvPr id="65" name="図 64" descr="挿絵, 記号 が含まれている画像&#10;&#10;自動的に生成された説明">
              <a:extLst>
                <a:ext uri="{FF2B5EF4-FFF2-40B4-BE49-F238E27FC236}">
                  <a16:creationId xmlns:a16="http://schemas.microsoft.com/office/drawing/2014/main" id="{A9F3FB43-8FF1-A64C-AF89-38E9386C1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897016" y="2183883"/>
              <a:ext cx="1080000" cy="1080000"/>
            </a:xfrm>
            <a:prstGeom prst="rect">
              <a:avLst/>
            </a:prstGeom>
          </p:spPr>
        </p:pic>
        <p:pic>
          <p:nvPicPr>
            <p:cNvPr id="70" name="図 69" descr="記号, 食品 が含まれている画像&#10;&#10;自動的に生成された説明">
              <a:extLst>
                <a:ext uri="{FF2B5EF4-FFF2-40B4-BE49-F238E27FC236}">
                  <a16:creationId xmlns:a16="http://schemas.microsoft.com/office/drawing/2014/main" id="{8E8CD924-2D16-AA44-AC76-6E0809AF8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897016" y="925619"/>
              <a:ext cx="1080000" cy="1080000"/>
            </a:xfrm>
            <a:prstGeom prst="rect">
              <a:avLst/>
            </a:prstGeom>
          </p:spPr>
        </p:pic>
        <p:pic>
          <p:nvPicPr>
            <p:cNvPr id="72" name="図 71" descr="文字が書かれている&#10;&#10;自動的に生成された説明">
              <a:extLst>
                <a:ext uri="{FF2B5EF4-FFF2-40B4-BE49-F238E27FC236}">
                  <a16:creationId xmlns:a16="http://schemas.microsoft.com/office/drawing/2014/main" id="{060F3268-58D6-094B-90C7-25E3A2882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614315" y="7221891"/>
              <a:ext cx="1080000" cy="1080000"/>
            </a:xfrm>
            <a:prstGeom prst="rect">
              <a:avLst/>
            </a:prstGeom>
          </p:spPr>
        </p:pic>
        <p:pic>
          <p:nvPicPr>
            <p:cNvPr id="74" name="図 73" descr="挿絵, 記号 が含まれている画像&#10;&#10;自動的に生成された説明">
              <a:extLst>
                <a:ext uri="{FF2B5EF4-FFF2-40B4-BE49-F238E27FC236}">
                  <a16:creationId xmlns:a16="http://schemas.microsoft.com/office/drawing/2014/main" id="{DA5A8328-A34C-8D47-B671-4E4ACF44F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614315" y="5962705"/>
              <a:ext cx="1080000" cy="1080000"/>
            </a:xfrm>
            <a:prstGeom prst="rect">
              <a:avLst/>
            </a:prstGeom>
          </p:spPr>
        </p:pic>
        <p:pic>
          <p:nvPicPr>
            <p:cNvPr id="76" name="図 75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59F31948-02B3-0549-ADE7-D60837213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614315" y="4703520"/>
              <a:ext cx="1080000" cy="1080000"/>
            </a:xfrm>
            <a:prstGeom prst="rect">
              <a:avLst/>
            </a:prstGeom>
          </p:spPr>
        </p:pic>
        <p:pic>
          <p:nvPicPr>
            <p:cNvPr id="78" name="図 77" descr="記号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BED3467D-B9C8-884A-AF3A-8C20B6C03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0614315" y="3444335"/>
              <a:ext cx="1080000" cy="1080000"/>
            </a:xfrm>
            <a:prstGeom prst="rect">
              <a:avLst/>
            </a:prstGeom>
          </p:spPr>
        </p:pic>
        <p:pic>
          <p:nvPicPr>
            <p:cNvPr id="80" name="図 79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9E8A29A5-B6FC-2142-B97C-E34BD6DA0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614315" y="2185150"/>
              <a:ext cx="1080000" cy="1080000"/>
            </a:xfrm>
            <a:prstGeom prst="rect">
              <a:avLst/>
            </a:prstGeom>
          </p:spPr>
        </p:pic>
        <p:pic>
          <p:nvPicPr>
            <p:cNvPr id="82" name="図 81" descr="食品, 挿絵, 記号 が含まれている画像&#10;&#10;自動的に生成された説明">
              <a:extLst>
                <a:ext uri="{FF2B5EF4-FFF2-40B4-BE49-F238E27FC236}">
                  <a16:creationId xmlns:a16="http://schemas.microsoft.com/office/drawing/2014/main" id="{61F2EB08-0941-FC4D-ADF9-5BF1ABF8E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0614315" y="925619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0875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</TotalTime>
  <Words>126</Words>
  <Application>Microsoft Office PowerPoint</Application>
  <PresentationFormat>ユーザー設定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中村景子</dc:creator>
  <cp:lastModifiedBy>北海道大学 女性研究者支援室</cp:lastModifiedBy>
  <cp:revision>27</cp:revision>
  <cp:lastPrinted>2020-09-29T06:02:04Z</cp:lastPrinted>
  <dcterms:created xsi:type="dcterms:W3CDTF">2020-01-17T03:06:56Z</dcterms:created>
  <dcterms:modified xsi:type="dcterms:W3CDTF">2020-09-30T01:22:16Z</dcterms:modified>
</cp:coreProperties>
</file>